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Signika Negative"/>
      <p:regular r:id="rId24"/>
      <p:bold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SignikaNegative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SignikaNegativ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5e14977e2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5e14977e2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e14977f07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e14977f07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5e14977f07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5e14977f07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e14977e2a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5e14977e2a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e14977f07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5e14977f07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5e14977f0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5e14977f0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e14977f0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5e14977f0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5e14977f0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5e14977f0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5e14977e2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5e14977e2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5e14977e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5e14977e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e14977f0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e14977f0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5e14977e2a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5e14977e2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e14977f07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e14977f0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e14977f0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5e14977f0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5e14977f0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5e14977f0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5e14977f07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5e14977f07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e14977f0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e14977f0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ignika Negative"/>
                <a:ea typeface="Signika Negative"/>
                <a:cs typeface="Signika Negative"/>
                <a:sym typeface="Signika Negative"/>
              </a:rPr>
              <a:t>Christ is Risen</a:t>
            </a:r>
            <a:endParaRPr b="1"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12900" y="4547150"/>
            <a:ext cx="8520600" cy="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Copyright Brian Margell 2022</a:t>
            </a: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sov’reign, He is holy.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We will worship Jesus only.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He’s returning, bless’d reunion.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 will take us to be with Him.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</a:t>
            </a: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He is living.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He is in us, and among us.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has raised us, He has saved us.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We’re forgiven, not forsaken.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Christ is risen,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11700" y="0"/>
            <a:ext cx="8520600" cy="514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Hallelujah, hallelujah,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Signika Negative"/>
                <a:ea typeface="Signika Negative"/>
                <a:cs typeface="Signika Negative"/>
                <a:sym typeface="Signika Negative"/>
              </a:rPr>
              <a:t>Sing Him praises, hallelujah!</a:t>
            </a:r>
            <a:endParaRPr b="1" sz="3600">
              <a:solidFill>
                <a:schemeClr val="dk1"/>
              </a:solidFill>
              <a:latin typeface="Signika Negative"/>
              <a:ea typeface="Signika Negative"/>
              <a:cs typeface="Signika Negative"/>
              <a:sym typeface="Signika Negativ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