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Signika Negative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SignikaNegative-bold.fntdata"/><Relationship Id="rId27" Type="http://schemas.openxmlformats.org/officeDocument/2006/relationships/font" Target="fonts/SignikaNegativ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5e1650d840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5e1650d840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e1650d840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5e1650d840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5e1650d840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5e1650d840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5e1650d840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5e1650d840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5e1650d840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5e1650d840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5e1650d840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5e1650d840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5e1650d840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5e1650d840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5e1650d840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5e1650d840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5e1650d840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5e1650d840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5e1650d840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5e1650d840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5e14977e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5e14977e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5e1650d840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5e1650d840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5e14977e2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5e14977e2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5e1650d84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5e1650d84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5e1650d840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5e1650d840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5e1650d840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5e1650d840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5e1650d84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5e1650d84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5e1650d84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5e1650d84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5e1650d840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5e1650d840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5e1650d840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5e1650d840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-25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ignika Negative"/>
                <a:ea typeface="Signika Negative"/>
                <a:cs typeface="Signika Negative"/>
                <a:sym typeface="Signika Negative"/>
              </a:rPr>
              <a:t>The Blood</a:t>
            </a:r>
            <a:endParaRPr b="1"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ignika Negative"/>
                <a:ea typeface="Signika Negative"/>
                <a:cs typeface="Signika Negative"/>
                <a:sym typeface="Signika Negative"/>
              </a:rPr>
              <a:t>o</a:t>
            </a:r>
            <a:r>
              <a:rPr b="1" lang="en">
                <a:latin typeface="Signika Negative"/>
                <a:ea typeface="Signika Negative"/>
                <a:cs typeface="Signika Negative"/>
                <a:sym typeface="Signika Negative"/>
              </a:rPr>
              <a:t>f the Martyrs</a:t>
            </a:r>
            <a:endParaRPr b="1"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12900" y="4547150"/>
            <a:ext cx="8520600" cy="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Copyright Brian Margell 2022</a:t>
            </a:r>
            <a:endParaRPr sz="1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Stephen’s flesh was rent,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Saul gave his assent.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Blind by sin’s deceit,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</a:t>
            </a: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oats laid at his feet.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O Lord, the earth cries out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for vengeance!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5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Hear, Lord, your Son cries out: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“Have mercy!”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Christ hung on the cross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f</a:t>
            </a: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aint from lifeblood loss.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Longing to forgive,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t</a:t>
            </a: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old He could not live.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O Lord, the earth cries out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for vengeance!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Hear, Lord, your Son cries out: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“Have mercy!”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0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You give the saints that sleep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their respite.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1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Mercy, comfort and peace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e</a:t>
            </a: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ver always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Outside Eden’s land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Cain bloodstained his hand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2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The martyrs rest in peace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Sin had taken hold,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m</a:t>
            </a: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aking his heart cold.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O Lord, the earth cries out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for vengeance!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Hear, Lord, your Son cries out: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“Have mercy!”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Weak before his word,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p</a:t>
            </a: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romised all who heard.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Herod felt regret,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b</a:t>
            </a: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lood of John his debt.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O Lord, the earth cries out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for vengeance!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Hear, Lord, your Son cries out: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“Have mercy!”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