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Signika Negative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ignikaNegative-regular.fntdata"/><Relationship Id="rId14" Type="http://schemas.openxmlformats.org/officeDocument/2006/relationships/slide" Target="slides/slide9.xml"/><Relationship Id="rId16" Type="http://schemas.openxmlformats.org/officeDocument/2006/relationships/font" Target="fonts/SignikaNegativ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5e14977e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5e14977e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5e14977e2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5e14977e2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5e14977e2a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5e14977e2a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5e14977e2a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5e14977e2a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e14977e2a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e14977e2a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5e14977e2a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5e14977e2a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e14977e2a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5e14977e2a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5e14977e2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5e14977e2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ignika Negative"/>
                <a:ea typeface="Signika Negative"/>
                <a:cs typeface="Signika Negative"/>
                <a:sym typeface="Signika Negative"/>
              </a:rPr>
              <a:t>Worry Not</a:t>
            </a:r>
            <a:endParaRPr b="1"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112900" y="4547150"/>
            <a:ext cx="8520600" cy="45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Copyright Brian Margell 2022</a:t>
            </a:r>
            <a:endParaRPr sz="1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Do not worry: “What shall I eat?”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See the birds of the air?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They do not sow, reap or store up,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Yet your Heavenly Father feeds them</a:t>
            </a:r>
            <a:endParaRPr b="1" sz="4300"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571500"/>
            <a:ext cx="8520600" cy="83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Together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 Can you add…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714500"/>
            <a:ext cx="4260300" cy="35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Women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But an hour to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your life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you of little faith?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4572000" y="1714500"/>
            <a:ext cx="4260300" cy="35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Men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A single hour?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-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Have faith in him!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Do not worry: “What shall I wear?”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See the flowers growing?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They do not labor nor spin thread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Yet your Heavenly Father clothes them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571500"/>
            <a:ext cx="8520600" cy="83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Together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 Can you add…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714500"/>
            <a:ext cx="4260300" cy="35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Women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But an hour to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your life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you of little faith?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4572000" y="1714500"/>
            <a:ext cx="4260300" cy="35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Men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A single hour?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-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Have faith in him!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Is not your life more than food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Or the body more than clothes?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311700" y="0"/>
            <a:ext cx="8520600" cy="514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Is not your life more than food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Or the body more than clothes?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311700" y="571500"/>
            <a:ext cx="8520600" cy="83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Together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 Can you add…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311700" y="1714500"/>
            <a:ext cx="4260300" cy="35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Women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But an hour to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your life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you of little faith?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4572000" y="1714500"/>
            <a:ext cx="4260300" cy="358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Men</a:t>
            </a: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: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A single hour?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-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Signika Negative"/>
                <a:ea typeface="Signika Negative"/>
                <a:cs typeface="Signika Negative"/>
                <a:sym typeface="Signika Negative"/>
              </a:rPr>
              <a:t>Have faith in him!</a:t>
            </a:r>
            <a:endParaRPr b="1" sz="3600">
              <a:solidFill>
                <a:schemeClr val="dk1"/>
              </a:solidFill>
              <a:latin typeface="Signika Negative"/>
              <a:ea typeface="Signika Negative"/>
              <a:cs typeface="Signika Negative"/>
              <a:sym typeface="Signika Negativ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